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37"/>
  </p:notesMasterIdLst>
  <p:handoutMasterIdLst>
    <p:handoutMasterId r:id="rId38"/>
  </p:handoutMasterIdLst>
  <p:sldIdLst>
    <p:sldId id="428" r:id="rId2"/>
    <p:sldId id="429" r:id="rId3"/>
    <p:sldId id="430" r:id="rId4"/>
    <p:sldId id="431" r:id="rId5"/>
    <p:sldId id="459" r:id="rId6"/>
    <p:sldId id="432" r:id="rId7"/>
    <p:sldId id="461" r:id="rId8"/>
    <p:sldId id="462" r:id="rId9"/>
    <p:sldId id="460" r:id="rId10"/>
    <p:sldId id="464" r:id="rId11"/>
    <p:sldId id="469" r:id="rId12"/>
    <p:sldId id="465" r:id="rId13"/>
    <p:sldId id="466" r:id="rId14"/>
    <p:sldId id="467" r:id="rId15"/>
    <p:sldId id="468" r:id="rId16"/>
    <p:sldId id="433" r:id="rId17"/>
    <p:sldId id="434" r:id="rId18"/>
    <p:sldId id="435" r:id="rId19"/>
    <p:sldId id="436" r:id="rId20"/>
    <p:sldId id="438" r:id="rId21"/>
    <p:sldId id="439" r:id="rId22"/>
    <p:sldId id="440" r:id="rId23"/>
    <p:sldId id="441" r:id="rId24"/>
    <p:sldId id="442" r:id="rId25"/>
    <p:sldId id="443" r:id="rId26"/>
    <p:sldId id="470" r:id="rId27"/>
    <p:sldId id="471" r:id="rId28"/>
    <p:sldId id="472" r:id="rId29"/>
    <p:sldId id="473" r:id="rId30"/>
    <p:sldId id="474" r:id="rId31"/>
    <p:sldId id="475" r:id="rId32"/>
    <p:sldId id="444" r:id="rId33"/>
    <p:sldId id="445" r:id="rId34"/>
    <p:sldId id="446" r:id="rId35"/>
    <p:sldId id="447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29"/>
            <p14:sldId id="430"/>
            <p14:sldId id="431"/>
            <p14:sldId id="459"/>
            <p14:sldId id="432"/>
            <p14:sldId id="461"/>
            <p14:sldId id="462"/>
            <p14:sldId id="460"/>
            <p14:sldId id="464"/>
            <p14:sldId id="469"/>
            <p14:sldId id="465"/>
            <p14:sldId id="466"/>
            <p14:sldId id="467"/>
            <p14:sldId id="468"/>
            <p14:sldId id="433"/>
            <p14:sldId id="434"/>
            <p14:sldId id="435"/>
            <p14:sldId id="436"/>
            <p14:sldId id="438"/>
            <p14:sldId id="439"/>
            <p14:sldId id="440"/>
            <p14:sldId id="441"/>
            <p14:sldId id="442"/>
            <p14:sldId id="443"/>
            <p14:sldId id="470"/>
            <p14:sldId id="471"/>
            <p14:sldId id="472"/>
            <p14:sldId id="473"/>
            <p14:sldId id="474"/>
            <p14:sldId id="475"/>
            <p14:sldId id="444"/>
            <p14:sldId id="445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46" autoAdjust="0"/>
  </p:normalViewPr>
  <p:slideViewPr>
    <p:cSldViewPr snapToGrid="0">
      <p:cViewPr varScale="1">
        <p:scale>
          <a:sx n="101" d="100"/>
          <a:sy n="101" d="100"/>
        </p:scale>
        <p:origin x="1024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2019-10-03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2019-10-03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dirty="0" smtClean="0"/>
              <a:t>7. </a:t>
            </a:r>
            <a:r>
              <a:rPr lang="ko-KR" altLang="en-US" sz="5400" b="1" dirty="0" smtClean="0"/>
              <a:t>테이블 조인하기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칼럼명의</a:t>
            </a:r>
            <a:r>
              <a:rPr lang="ko-KR" altLang="en-US" dirty="0" smtClean="0"/>
              <a:t> 모호성 해결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638492"/>
            <a:ext cx="8410575" cy="39509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1623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칼럼명의</a:t>
            </a:r>
            <a:r>
              <a:rPr lang="ko-KR" altLang="en-US" dirty="0" smtClean="0"/>
              <a:t> 모호성 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999" y="1246188"/>
            <a:ext cx="7470003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04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366" y="1246188"/>
            <a:ext cx="710326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1708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</a:t>
            </a:r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501297"/>
            <a:ext cx="8410575" cy="422529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0706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</a:t>
            </a:r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05" y="1246188"/>
            <a:ext cx="759139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1026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테이블 조인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690" y="1246188"/>
            <a:ext cx="730262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6821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Self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737204"/>
            <a:ext cx="8410575" cy="375347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9738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Self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97" y="1246188"/>
            <a:ext cx="726680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8645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95" y="1246188"/>
            <a:ext cx="729141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2057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945" y="1246188"/>
            <a:ext cx="727011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274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Join</a:t>
            </a:r>
            <a:r>
              <a:rPr lang="ko-KR" altLang="en-US" dirty="0" smtClean="0"/>
              <a:t>의 필요성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29" y="1246188"/>
            <a:ext cx="716894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5912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ANSI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00" y="1246188"/>
            <a:ext cx="751860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1470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</a:t>
            </a:r>
            <a:r>
              <a:rPr lang="en-US" altLang="ko-KR" dirty="0" smtClean="0"/>
              <a:t>Cross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492" y="1246188"/>
            <a:ext cx="676501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7384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ANSI Inner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205" y="1246188"/>
            <a:ext cx="691959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7061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Inner Join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986" y="1246188"/>
            <a:ext cx="698402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69313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34" y="1246188"/>
            <a:ext cx="746053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265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24" y="1246188"/>
            <a:ext cx="757255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8392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653" y="1246188"/>
            <a:ext cx="761269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5971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248" y="1246188"/>
            <a:ext cx="761550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3587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93" y="1246188"/>
            <a:ext cx="7424014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426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03" y="1246188"/>
            <a:ext cx="735759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7970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r>
              <a:rPr lang="ko-KR" altLang="en-US" dirty="0"/>
              <a:t>의 필요성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304" y="1246188"/>
            <a:ext cx="791339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7741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15" y="1246188"/>
            <a:ext cx="7428971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36875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Outer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152" y="1246188"/>
            <a:ext cx="7419696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862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UNION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40" y="1246188"/>
            <a:ext cx="7933520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5824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UNION ALL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07" y="1246188"/>
            <a:ext cx="726158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2630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UNION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268" y="1246188"/>
            <a:ext cx="734546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8429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UNION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636" y="1246188"/>
            <a:ext cx="7344728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551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101" y="1246188"/>
            <a:ext cx="6809799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148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37" y="1246188"/>
            <a:ext cx="7259727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9269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39" y="1246188"/>
            <a:ext cx="7963922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7268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48" y="1246188"/>
            <a:ext cx="7649105" cy="47355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4863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361111"/>
            <a:ext cx="8410575" cy="45056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7098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</a:t>
            </a:r>
            <a:r>
              <a:rPr lang="en-US" altLang="ko-KR" dirty="0" smtClean="0"/>
              <a:t> Join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연산하기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874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84817</TotalTime>
  <Words>127</Words>
  <Application>Microsoft Office PowerPoint</Application>
  <PresentationFormat>화면 슬라이드 쇼(4:3)</PresentationFormat>
  <Paragraphs>71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Calibri</vt:lpstr>
      <vt:lpstr>Wingdings</vt:lpstr>
      <vt:lpstr>추억</vt:lpstr>
      <vt:lpstr>7. 테이블 조인하기</vt:lpstr>
      <vt:lpstr>Join의 필요성</vt:lpstr>
      <vt:lpstr>Join의 필요성</vt:lpstr>
      <vt:lpstr>Cross Join</vt:lpstr>
      <vt:lpstr>Cross Join</vt:lpstr>
      <vt:lpstr>Equi Join</vt:lpstr>
      <vt:lpstr>Equi Join</vt:lpstr>
      <vt:lpstr>Equi Join</vt:lpstr>
      <vt:lpstr>Equi Join에서 AND연산하기</vt:lpstr>
      <vt:lpstr>칼럼명의 모호성 해결</vt:lpstr>
      <vt:lpstr>칼럼명의 모호성 해결</vt:lpstr>
      <vt:lpstr>Equi Join</vt:lpstr>
      <vt:lpstr>Non-Equi Join</vt:lpstr>
      <vt:lpstr>Non-Equi Join</vt:lpstr>
      <vt:lpstr>3개의 테이블 조인</vt:lpstr>
      <vt:lpstr>Self Join</vt:lpstr>
      <vt:lpstr>Self Join</vt:lpstr>
      <vt:lpstr>Self Join</vt:lpstr>
      <vt:lpstr>Self Join</vt:lpstr>
      <vt:lpstr>ANSI Join</vt:lpstr>
      <vt:lpstr>ANSI Cross Join</vt:lpstr>
      <vt:lpstr>ANSI Inner Join</vt:lpstr>
      <vt:lpstr>ANSI Inner Join</vt:lpstr>
      <vt:lpstr>ANSI Outer Join</vt:lpstr>
      <vt:lpstr>ANSI Outer Join</vt:lpstr>
      <vt:lpstr>ANSI Outer Join</vt:lpstr>
      <vt:lpstr>ANSI Outer Join</vt:lpstr>
      <vt:lpstr>ANSI Outer Join</vt:lpstr>
      <vt:lpstr>ANSI Outer Join</vt:lpstr>
      <vt:lpstr>ANSI Outer Join</vt:lpstr>
      <vt:lpstr>ANSI Outer Join</vt:lpstr>
      <vt:lpstr>UNION</vt:lpstr>
      <vt:lpstr>UNION ALL</vt:lpstr>
      <vt:lpstr>UNION</vt:lpstr>
      <vt:lpstr>UNION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hallym</cp:lastModifiedBy>
  <cp:revision>802</cp:revision>
  <cp:lastPrinted>2019-05-27T14:48:44Z</cp:lastPrinted>
  <dcterms:created xsi:type="dcterms:W3CDTF">2015-03-12T06:09:39Z</dcterms:created>
  <dcterms:modified xsi:type="dcterms:W3CDTF">2019-10-03T08:37:39Z</dcterms:modified>
</cp:coreProperties>
</file>